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王漢宗特黑體" charset="1" panose="02000500000000000000"/>
      <p:regular r:id="rId15"/>
    </p:embeddedFont>
    <p:embeddedFont>
      <p:font typeface="Noto Sans T Chinese" charset="1" panose="020B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25.svg" Type="http://schemas.openxmlformats.org/officeDocument/2006/relationships/image"/><Relationship Id="rId13" Target="../media/aAGWLslp_-s.m4a" Type="http://schemas.microsoft.com/office/2007/relationships/media"/><Relationship Id="rId14" Target="../media/aAGWLslp_-s.m4a" Type="http://schemas.openxmlformats.org/officeDocument/2006/relationships/audi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6082798"/>
            <a:chOff x="0" y="0"/>
            <a:chExt cx="3286657" cy="2219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219021"/>
            </a:xfrm>
            <a:custGeom>
              <a:avLst/>
              <a:gdLst/>
              <a:ahLst/>
              <a:cxnLst/>
              <a:rect r="r" b="b" t="t" l="l"/>
              <a:pathLst>
                <a:path h="221902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920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37286" y="5491634"/>
            <a:ext cx="2477618" cy="1906605"/>
          </a:xfrm>
          <a:custGeom>
            <a:avLst/>
            <a:gdLst/>
            <a:ahLst/>
            <a:cxnLst/>
            <a:rect r="r" b="b" t="t" l="l"/>
            <a:pathLst>
              <a:path h="1906605" w="2477618">
                <a:moveTo>
                  <a:pt x="0" y="0"/>
                </a:moveTo>
                <a:lnTo>
                  <a:pt x="2477619" y="0"/>
                </a:lnTo>
                <a:lnTo>
                  <a:pt x="2477619" y="1906605"/>
                </a:lnTo>
                <a:lnTo>
                  <a:pt x="0" y="19066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93735" y="2692482"/>
            <a:ext cx="9143588" cy="3092620"/>
            <a:chOff x="0" y="0"/>
            <a:chExt cx="12191451" cy="412349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61"/>
              <a:ext cx="12191451" cy="336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9000" spc="108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計算機程式設計小組報告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574219"/>
              <a:ext cx="12191451" cy="549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第三組  113590053 戴銘皜</a:t>
              </a:r>
            </a:p>
          </p:txBody>
        </p:sp>
      </p:grp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>
                  <p14:trim st="0.0000" end="5592.569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7"/>
                </p:tgtEl>
              </p:cBhvr>
            </p:cmd>
            <p:audio>
              <p:cMediaNode vol="100000" showWhenStopped="false">
                <p:cTn/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439375" cy="3503822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80959" y="5143500"/>
            <a:ext cx="14534857" cy="3503822"/>
            <a:chOff x="0" y="0"/>
            <a:chExt cx="5302355" cy="12782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02355" cy="1278204"/>
            </a:xfrm>
            <a:custGeom>
              <a:avLst/>
              <a:gdLst/>
              <a:ahLst/>
              <a:cxnLst/>
              <a:rect r="r" b="b" t="t" l="l"/>
              <a:pathLst>
                <a:path h="1278204" w="5302355">
                  <a:moveTo>
                    <a:pt x="0" y="0"/>
                  </a:moveTo>
                  <a:lnTo>
                    <a:pt x="5302355" y="0"/>
                  </a:lnTo>
                  <a:lnTo>
                    <a:pt x="5302355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980959" y="5143500"/>
            <a:ext cx="14534857" cy="3484383"/>
          </a:xfrm>
          <a:custGeom>
            <a:avLst/>
            <a:gdLst/>
            <a:ahLst/>
            <a:cxnLst/>
            <a:rect r="r" b="b" t="t" l="l"/>
            <a:pathLst>
              <a:path h="3484383" w="14534857">
                <a:moveTo>
                  <a:pt x="0" y="0"/>
                </a:moveTo>
                <a:lnTo>
                  <a:pt x="14534857" y="0"/>
                </a:lnTo>
                <a:lnTo>
                  <a:pt x="14534857" y="3484383"/>
                </a:lnTo>
                <a:lnTo>
                  <a:pt x="0" y="34843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60195" y="1024158"/>
            <a:ext cx="13395565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題目:Leetcode</a:t>
            </a:r>
          </a:p>
          <a:p>
            <a:pPr algn="ctr">
              <a:lnSpc>
                <a:spcPts val="1199"/>
              </a:lnSpc>
            </a:pPr>
            <a:r>
              <a:rPr lang="en-US" sz="9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 </a:t>
            </a:r>
          </a:p>
          <a:p>
            <a:pPr algn="ctr">
              <a:lnSpc>
                <a:spcPts val="8160"/>
              </a:lnSpc>
            </a:pPr>
            <a:r>
              <a:rPr lang="en-US" sz="68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4.Medium of Two Sorted Arrays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020442" y="3534348"/>
            <a:ext cx="13867752" cy="5044136"/>
            <a:chOff x="0" y="0"/>
            <a:chExt cx="3848593" cy="13998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8593" cy="1399854"/>
            </a:xfrm>
            <a:custGeom>
              <a:avLst/>
              <a:gdLst/>
              <a:ahLst/>
              <a:cxnLst/>
              <a:rect r="r" b="b" t="t" l="l"/>
              <a:pathLst>
                <a:path h="1399854" w="3848593">
                  <a:moveTo>
                    <a:pt x="0" y="0"/>
                  </a:moveTo>
                  <a:lnTo>
                    <a:pt x="3848593" y="0"/>
                  </a:lnTo>
                  <a:lnTo>
                    <a:pt x="3848593" y="1399854"/>
                  </a:lnTo>
                  <a:lnTo>
                    <a:pt x="0" y="13998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03414">
            <a:off x="16137868" y="4585735"/>
            <a:ext cx="417336" cy="598331"/>
          </a:xfrm>
          <a:custGeom>
            <a:avLst/>
            <a:gdLst/>
            <a:ahLst/>
            <a:cxnLst/>
            <a:rect r="r" b="b" t="t" l="l"/>
            <a:pathLst>
              <a:path h="598331" w="417336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21226" y="8754975"/>
            <a:ext cx="160249" cy="16024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343782" y="743722"/>
            <a:ext cx="1160043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範例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03414">
            <a:off x="15905764" y="4269651"/>
            <a:ext cx="423202" cy="606742"/>
          </a:xfrm>
          <a:custGeom>
            <a:avLst/>
            <a:gdLst/>
            <a:ahLst/>
            <a:cxnLst/>
            <a:rect r="r" b="b" t="t" l="l"/>
            <a:pathLst>
              <a:path h="606742" w="423202">
                <a:moveTo>
                  <a:pt x="0" y="0"/>
                </a:moveTo>
                <a:lnTo>
                  <a:pt x="423202" y="0"/>
                </a:lnTo>
                <a:lnTo>
                  <a:pt x="423202" y="606742"/>
                </a:lnTo>
                <a:lnTo>
                  <a:pt x="0" y="606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3398" y="3534348"/>
            <a:ext cx="14193457" cy="5044136"/>
          </a:xfrm>
          <a:custGeom>
            <a:avLst/>
            <a:gdLst/>
            <a:ahLst/>
            <a:cxnLst/>
            <a:rect r="r" b="b" t="t" l="l"/>
            <a:pathLst>
              <a:path h="5044136" w="14193457">
                <a:moveTo>
                  <a:pt x="0" y="0"/>
                </a:moveTo>
                <a:lnTo>
                  <a:pt x="14193456" y="0"/>
                </a:lnTo>
                <a:lnTo>
                  <a:pt x="14193456" y="5044136"/>
                </a:lnTo>
                <a:lnTo>
                  <a:pt x="0" y="50441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84032" y="2787303"/>
            <a:ext cx="13719935" cy="5021973"/>
            <a:chOff x="0" y="0"/>
            <a:chExt cx="5762066" cy="21091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109116"/>
            </a:xfrm>
            <a:custGeom>
              <a:avLst/>
              <a:gdLst/>
              <a:ahLst/>
              <a:cxnLst/>
              <a:rect r="r" b="b" t="t" l="l"/>
              <a:pathLst>
                <a:path h="2109116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109116"/>
                  </a:lnTo>
                  <a:lnTo>
                    <a:pt x="0" y="21091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46490" y="750135"/>
            <a:ext cx="15795020" cy="1063158"/>
            <a:chOff x="0" y="0"/>
            <a:chExt cx="5762066" cy="3878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387843"/>
            </a:xfrm>
            <a:custGeom>
              <a:avLst/>
              <a:gdLst/>
              <a:ahLst/>
              <a:cxnLst/>
              <a:rect r="r" b="b" t="t" l="l"/>
              <a:pathLst>
                <a:path h="38784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387843"/>
                  </a:lnTo>
                  <a:lnTo>
                    <a:pt x="0" y="3878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4972495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84032" y="2787303"/>
            <a:ext cx="13806112" cy="5021973"/>
          </a:xfrm>
          <a:custGeom>
            <a:avLst/>
            <a:gdLst/>
            <a:ahLst/>
            <a:cxnLst/>
            <a:rect r="r" b="b" t="t" l="l"/>
            <a:pathLst>
              <a:path h="5021973" w="13806112">
                <a:moveTo>
                  <a:pt x="0" y="0"/>
                </a:moveTo>
                <a:lnTo>
                  <a:pt x="13806113" y="0"/>
                </a:lnTo>
                <a:lnTo>
                  <a:pt x="13806113" y="5021974"/>
                </a:lnTo>
                <a:lnTo>
                  <a:pt x="0" y="5021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64480" y="8021244"/>
            <a:ext cx="10082109" cy="1125042"/>
          </a:xfrm>
          <a:custGeom>
            <a:avLst/>
            <a:gdLst/>
            <a:ahLst/>
            <a:cxnLst/>
            <a:rect r="r" b="b" t="t" l="l"/>
            <a:pathLst>
              <a:path h="1125042" w="10082109">
                <a:moveTo>
                  <a:pt x="0" y="0"/>
                </a:moveTo>
                <a:lnTo>
                  <a:pt x="10082109" y="0"/>
                </a:lnTo>
                <a:lnTo>
                  <a:pt x="10082109" y="1125042"/>
                </a:lnTo>
                <a:lnTo>
                  <a:pt x="0" y="11250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97855" y="740882"/>
            <a:ext cx="1389229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class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490" y="750135"/>
            <a:ext cx="15795020" cy="1063158"/>
            <a:chOff x="0" y="0"/>
            <a:chExt cx="5762066" cy="387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387843"/>
            </a:xfrm>
            <a:custGeom>
              <a:avLst/>
              <a:gdLst/>
              <a:ahLst/>
              <a:cxnLst/>
              <a:rect r="r" b="b" t="t" l="l"/>
              <a:pathLst>
                <a:path h="38784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387843"/>
                  </a:lnTo>
                  <a:lnTo>
                    <a:pt x="0" y="3878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4972495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18861" y="2281906"/>
            <a:ext cx="6993205" cy="5294855"/>
          </a:xfrm>
          <a:custGeom>
            <a:avLst/>
            <a:gdLst/>
            <a:ahLst/>
            <a:cxnLst/>
            <a:rect r="r" b="b" t="t" l="l"/>
            <a:pathLst>
              <a:path h="5294855" w="6993205">
                <a:moveTo>
                  <a:pt x="0" y="0"/>
                </a:moveTo>
                <a:lnTo>
                  <a:pt x="6993206" y="0"/>
                </a:lnTo>
                <a:lnTo>
                  <a:pt x="6993206" y="5294855"/>
                </a:lnTo>
                <a:lnTo>
                  <a:pt x="0" y="5294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77173" y="7734639"/>
            <a:ext cx="6476583" cy="2277971"/>
          </a:xfrm>
          <a:custGeom>
            <a:avLst/>
            <a:gdLst/>
            <a:ahLst/>
            <a:cxnLst/>
            <a:rect r="r" b="b" t="t" l="l"/>
            <a:pathLst>
              <a:path h="2277971" w="6476583">
                <a:moveTo>
                  <a:pt x="0" y="0"/>
                </a:moveTo>
                <a:lnTo>
                  <a:pt x="6476582" y="0"/>
                </a:lnTo>
                <a:lnTo>
                  <a:pt x="6476582" y="2277971"/>
                </a:lnTo>
                <a:lnTo>
                  <a:pt x="0" y="2277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7855" y="740882"/>
            <a:ext cx="1389229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sort()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490" y="750135"/>
            <a:ext cx="15795020" cy="1063158"/>
            <a:chOff x="0" y="0"/>
            <a:chExt cx="5762066" cy="387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387843"/>
            </a:xfrm>
            <a:custGeom>
              <a:avLst/>
              <a:gdLst/>
              <a:ahLst/>
              <a:cxnLst/>
              <a:rect r="r" b="b" t="t" l="l"/>
              <a:pathLst>
                <a:path h="38784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387843"/>
                  </a:lnTo>
                  <a:lnTo>
                    <a:pt x="0" y="3878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4972495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23300" y="3021007"/>
            <a:ext cx="9523289" cy="4244985"/>
          </a:xfrm>
          <a:custGeom>
            <a:avLst/>
            <a:gdLst/>
            <a:ahLst/>
            <a:cxnLst/>
            <a:rect r="r" b="b" t="t" l="l"/>
            <a:pathLst>
              <a:path h="4244985" w="9523289">
                <a:moveTo>
                  <a:pt x="0" y="0"/>
                </a:moveTo>
                <a:lnTo>
                  <a:pt x="9523289" y="0"/>
                </a:lnTo>
                <a:lnTo>
                  <a:pt x="9523289" y="4244986"/>
                </a:lnTo>
                <a:lnTo>
                  <a:pt x="0" y="4244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84385" y="7559401"/>
            <a:ext cx="2401119" cy="2077892"/>
          </a:xfrm>
          <a:custGeom>
            <a:avLst/>
            <a:gdLst/>
            <a:ahLst/>
            <a:cxnLst/>
            <a:rect r="r" b="b" t="t" l="l"/>
            <a:pathLst>
              <a:path h="2077892" w="2401119">
                <a:moveTo>
                  <a:pt x="0" y="0"/>
                </a:moveTo>
                <a:lnTo>
                  <a:pt x="2401119" y="0"/>
                </a:lnTo>
                <a:lnTo>
                  <a:pt x="2401119" y="2077891"/>
                </a:lnTo>
                <a:lnTo>
                  <a:pt x="0" y="20778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7855" y="740882"/>
            <a:ext cx="1389229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len()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84032" y="2787303"/>
            <a:ext cx="13719935" cy="5728979"/>
            <a:chOff x="0" y="0"/>
            <a:chExt cx="5762066" cy="2406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06043"/>
            </a:xfrm>
            <a:custGeom>
              <a:avLst/>
              <a:gdLst/>
              <a:ahLst/>
              <a:cxnLst/>
              <a:rect r="r" b="b" t="t" l="l"/>
              <a:pathLst>
                <a:path h="240604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06043"/>
                  </a:lnTo>
                  <a:lnTo>
                    <a:pt x="0" y="24060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46490" y="750135"/>
            <a:ext cx="15795020" cy="1063158"/>
            <a:chOff x="0" y="0"/>
            <a:chExt cx="5762066" cy="3878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387843"/>
            </a:xfrm>
            <a:custGeom>
              <a:avLst/>
              <a:gdLst/>
              <a:ahLst/>
              <a:cxnLst/>
              <a:rect r="r" b="b" t="t" l="l"/>
              <a:pathLst>
                <a:path h="38784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387843"/>
                  </a:lnTo>
                  <a:lnTo>
                    <a:pt x="0" y="3878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4972495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2074" y="2072542"/>
            <a:ext cx="15342239" cy="6443741"/>
          </a:xfrm>
          <a:custGeom>
            <a:avLst/>
            <a:gdLst/>
            <a:ahLst/>
            <a:cxnLst/>
            <a:rect r="r" b="b" t="t" l="l"/>
            <a:pathLst>
              <a:path h="6443741" w="15342239">
                <a:moveTo>
                  <a:pt x="0" y="0"/>
                </a:moveTo>
                <a:lnTo>
                  <a:pt x="15342239" y="0"/>
                </a:lnTo>
                <a:lnTo>
                  <a:pt x="15342239" y="6443740"/>
                </a:lnTo>
                <a:lnTo>
                  <a:pt x="0" y="6443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65884" y="8516282"/>
            <a:ext cx="1956231" cy="1603468"/>
          </a:xfrm>
          <a:custGeom>
            <a:avLst/>
            <a:gdLst/>
            <a:ahLst/>
            <a:cxnLst/>
            <a:rect r="r" b="b" t="t" l="l"/>
            <a:pathLst>
              <a:path h="1603468" w="1956231">
                <a:moveTo>
                  <a:pt x="0" y="0"/>
                </a:moveTo>
                <a:lnTo>
                  <a:pt x="1956232" y="0"/>
                </a:lnTo>
                <a:lnTo>
                  <a:pt x="1956232" y="1603468"/>
                </a:lnTo>
                <a:lnTo>
                  <a:pt x="0" y="1603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97855" y="740882"/>
            <a:ext cx="1389229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程式解說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5768915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06887" y="743948"/>
            <a:ext cx="1207422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Q&amp;A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07106" y="3129631"/>
            <a:ext cx="15263199" cy="1739886"/>
            <a:chOff x="0" y="0"/>
            <a:chExt cx="20350932" cy="231984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20350932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sz="4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Q</a:t>
              </a:r>
              <a:r>
                <a:rPr lang="en-US" sz="4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1: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11536"/>
              <a:ext cx="20350932" cy="837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3599" indent="-431800" lvl="1">
                <a:lnSpc>
                  <a:spcPts val="51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sort()函式的功能是什麼?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7106" y="4869517"/>
            <a:ext cx="12868505" cy="1739886"/>
            <a:chOff x="0" y="0"/>
            <a:chExt cx="17158007" cy="231984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17158007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sz="4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Q2: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11536"/>
              <a:ext cx="17158007" cy="837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63599" indent="-431800" lvl="1">
                <a:lnSpc>
                  <a:spcPts val="51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len()函式的功能是什麼?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7106" y="6488465"/>
            <a:ext cx="12025303" cy="1739886"/>
            <a:chOff x="0" y="0"/>
            <a:chExt cx="16033737" cy="231984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0"/>
              <a:ext cx="16033737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sz="4500">
                  <a:solidFill>
                    <a:srgbClr val="003EA8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Q3: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11536"/>
              <a:ext cx="16033737" cy="837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3599" indent="-431800" lvl="1">
                <a:lnSpc>
                  <a:spcPts val="51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class如何使用?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1552" y="1845573"/>
            <a:ext cx="16436355" cy="5768915"/>
            <a:chOff x="0" y="0"/>
            <a:chExt cx="5996027" cy="2104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025056"/>
            <a:ext cx="16436355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03EA8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THANK YOU 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DAGWLNOE_tE</dc:identifier>
  <dcterms:modified xsi:type="dcterms:W3CDTF">2011-08-01T06:04:30Z</dcterms:modified>
  <cp:revision>1</cp:revision>
  <dc:title>Technology Pitch Deck</dc:title>
</cp:coreProperties>
</file>